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4" d="100"/>
          <a:sy n="94" d="100"/>
        </p:scale>
        <p:origin x="-2064" y="136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4CA32-58C3-B947-9E8F-DBCEF88B56F5}" type="datetimeFigureOut">
              <a:rPr lang="en-US" smtClean="0"/>
              <a:t>10/5/13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66C7CA-9430-3746-B47A-AFEF7DA46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48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A8DC8-64CC-C64F-B057-2C1723AFD99D}" type="datetimeFigureOut">
              <a:rPr lang="en-US" smtClean="0"/>
              <a:t>10/5/13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1FC1-5D93-7B4F-84C0-9573800C3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792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A8DC8-64CC-C64F-B057-2C1723AFD99D}" type="datetimeFigureOut">
              <a:rPr lang="en-US" smtClean="0"/>
              <a:t>10/5/13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1FC1-5D93-7B4F-84C0-9573800C3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72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29698"/>
            <a:ext cx="1157288" cy="11268075"/>
          </a:xfrm>
        </p:spPr>
        <p:txBody>
          <a:bodyPr vert="eaVert"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6" y="529698"/>
            <a:ext cx="3357563" cy="11268075"/>
          </a:xfrm>
        </p:spPr>
        <p:txBody>
          <a:bodyPr vert="eaVert"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A8DC8-64CC-C64F-B057-2C1723AFD99D}" type="datetimeFigureOut">
              <a:rPr lang="en-US" smtClean="0"/>
              <a:t>10/5/13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1FC1-5D93-7B4F-84C0-9573800C3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148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A8DC8-64CC-C64F-B057-2C1723AFD99D}" type="datetimeFigureOut">
              <a:rPr lang="en-US" smtClean="0"/>
              <a:t>10/5/13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1FC1-5D93-7B4F-84C0-9573800C3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17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8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A8DC8-64CC-C64F-B057-2C1723AFD99D}" type="datetimeFigureOut">
              <a:rPr lang="en-US" smtClean="0"/>
              <a:t>10/5/13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1FC1-5D93-7B4F-84C0-9573800C3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286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8" y="3081868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3" y="3081868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A8DC8-64CC-C64F-B057-2C1723AFD99D}" type="datetimeFigureOut">
              <a:rPr lang="en-US" smtClean="0"/>
              <a:t>10/5/13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1FC1-5D93-7B4F-84C0-9573800C3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839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6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2" y="2217386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2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A8DC8-64CC-C64F-B057-2C1723AFD99D}" type="datetimeFigureOut">
              <a:rPr lang="en-US" smtClean="0"/>
              <a:t>10/5/13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1FC1-5D93-7B4F-84C0-9573800C3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530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A8DC8-64CC-C64F-B057-2C1723AFD99D}" type="datetimeFigureOut">
              <a:rPr lang="en-US" smtClean="0"/>
              <a:t>10/5/13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1FC1-5D93-7B4F-84C0-9573800C3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9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A8DC8-64CC-C64F-B057-2C1723AFD99D}" type="datetimeFigureOut">
              <a:rPr lang="en-US" smtClean="0"/>
              <a:t>10/5/13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1FC1-5D93-7B4F-84C0-9573800C3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885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3" y="394407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90" y="394408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3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A8DC8-64CC-C64F-B057-2C1723AFD99D}" type="datetimeFigureOut">
              <a:rPr lang="en-US" smtClean="0"/>
              <a:t>10/5/13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1FC1-5D93-7B4F-84C0-9573800C3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7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2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4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A8DC8-64CC-C64F-B057-2C1723AFD99D}" type="datetimeFigureOut">
              <a:rPr lang="en-US" smtClean="0"/>
              <a:t>10/5/13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1FC1-5D93-7B4F-84C0-9573800C3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60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3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A8DC8-64CC-C64F-B057-2C1723AFD99D}" type="datetimeFigureOut">
              <a:rPr lang="en-US" smtClean="0"/>
              <a:t>10/5/13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11FC1-5D93-7B4F-84C0-9573800C3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53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emplate_School_of_Economics (trascinato).pdf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31" r="81191"/>
          <a:stretch/>
        </p:blipFill>
        <p:spPr>
          <a:xfrm>
            <a:off x="0" y="76935"/>
            <a:ext cx="1289972" cy="985723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01702" y="5066284"/>
            <a:ext cx="4987355" cy="2882539"/>
          </a:xfrm>
          <a:prstGeom prst="rect">
            <a:avLst/>
          </a:prstGeom>
          <a:solidFill>
            <a:srgbClr val="FFFFFF">
              <a:alpha val="19000"/>
            </a:srgbClr>
          </a:solidFill>
          <a:ln w="38100" cmpd="sng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01703" y="2150099"/>
            <a:ext cx="49873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BEMPS –</a:t>
            </a:r>
          </a:p>
          <a:p>
            <a:pPr algn="r"/>
            <a:r>
              <a:rPr lang="en-US" sz="2500" dirty="0" err="1" smtClean="0">
                <a:solidFill>
                  <a:schemeClr val="bg1"/>
                </a:solidFill>
                <a:latin typeface="American Typewriter"/>
                <a:cs typeface="American Typewriter"/>
              </a:rPr>
              <a:t>B</a:t>
            </a:r>
            <a:r>
              <a:rPr lang="en-US" sz="2000" dirty="0" err="1" smtClean="0">
                <a:solidFill>
                  <a:schemeClr val="bg1"/>
                </a:solidFill>
                <a:latin typeface="American Typewriter"/>
                <a:cs typeface="American Typewriter"/>
              </a:rPr>
              <a:t>ozen</a:t>
            </a:r>
            <a:r>
              <a:rPr lang="en-US" sz="25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 E</a:t>
            </a:r>
            <a:r>
              <a:rPr lang="en-US" sz="20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conomics</a:t>
            </a:r>
            <a:r>
              <a:rPr lang="en-US" sz="25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&amp;</a:t>
            </a:r>
            <a:r>
              <a:rPr lang="en-US" sz="25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 M</a:t>
            </a:r>
            <a:r>
              <a:rPr lang="en-US" sz="20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anagement</a:t>
            </a:r>
            <a:r>
              <a:rPr lang="en-US" sz="25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 P</a:t>
            </a:r>
            <a:r>
              <a:rPr lang="en-US" sz="20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aper</a:t>
            </a:r>
            <a:r>
              <a:rPr lang="en-US" sz="25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 S</a:t>
            </a:r>
            <a:r>
              <a:rPr lang="en-US" sz="20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eries</a:t>
            </a:r>
          </a:p>
          <a:p>
            <a:pPr algn="r"/>
            <a:endParaRPr lang="en-US" sz="2500" dirty="0">
              <a:solidFill>
                <a:schemeClr val="bg1"/>
              </a:solidFill>
              <a:latin typeface="American Typewriter"/>
              <a:cs typeface="American Typewriter"/>
            </a:endParaRPr>
          </a:p>
          <a:p>
            <a:pPr lvl="2" algn="r"/>
            <a:r>
              <a:rPr lang="en-US" sz="20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			  		   </a:t>
            </a:r>
            <a:r>
              <a:rPr lang="en-US" sz="16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 NO </a:t>
            </a:r>
            <a:r>
              <a:rPr lang="en-US" sz="16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00 </a:t>
            </a:r>
            <a:r>
              <a:rPr lang="en-US" sz="16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/ 2013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01702" y="5953501"/>
            <a:ext cx="4987354" cy="1031051"/>
          </a:xfrm>
          <a:prstGeom prst="rect">
            <a:avLst/>
          </a:prstGeom>
          <a:noFill/>
          <a:ln w="190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Title of the Presentation</a:t>
            </a:r>
            <a:endParaRPr lang="en-US" sz="2700" dirty="0" smtClean="0">
              <a:solidFill>
                <a:schemeClr val="bg1"/>
              </a:solidFill>
              <a:latin typeface="American Typewriter"/>
              <a:cs typeface="American Typewriter"/>
            </a:endParaRPr>
          </a:p>
          <a:p>
            <a:pPr algn="ctr"/>
            <a:endParaRPr lang="en-US" sz="2000" dirty="0" smtClean="0">
              <a:solidFill>
                <a:schemeClr val="bg1"/>
              </a:solidFill>
              <a:latin typeface="American Typewriter"/>
              <a:cs typeface="American Typewriter"/>
            </a:endParaRPr>
          </a:p>
          <a:p>
            <a:pPr algn="ctr"/>
            <a:r>
              <a:rPr lang="en-US" sz="16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Authors</a:t>
            </a:r>
            <a:endParaRPr lang="en-US" sz="1500" dirty="0">
              <a:solidFill>
                <a:srgbClr val="FFFFFF"/>
              </a:solidFill>
              <a:latin typeface="American Typewriter"/>
              <a:cs typeface="American Typewriter"/>
            </a:endParaRPr>
          </a:p>
        </p:txBody>
      </p:sp>
      <p:pic>
        <p:nvPicPr>
          <p:cNvPr id="4" name="Picture 3" descr="Template_School_of_Economics (trascinato)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205"/>
          <a:stretch/>
        </p:blipFill>
        <p:spPr>
          <a:xfrm>
            <a:off x="0" y="0"/>
            <a:ext cx="6858000" cy="9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34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13</Words>
  <Application>Microsoft Macintosh PowerPoint</Application>
  <PresentationFormat>A4 Paper (210x297 mm)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Marta Disegna</dc:creator>
  <cp:lastModifiedBy>Marta Disegna</cp:lastModifiedBy>
  <cp:revision>17</cp:revision>
  <dcterms:created xsi:type="dcterms:W3CDTF">2013-02-28T16:13:25Z</dcterms:created>
  <dcterms:modified xsi:type="dcterms:W3CDTF">2013-05-10T13:56:20Z</dcterms:modified>
</cp:coreProperties>
</file>