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7680325" cy="10725150"/>
  <p:notesSz cx="6858000" cy="9144000"/>
  <p:defaultTextStyle>
    <a:defPPr>
      <a:defRPr lang="en-US"/>
    </a:defPPr>
    <a:lvl1pPr marL="0" algn="l" defTabSz="50196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1960" algn="l" defTabSz="50196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3920" algn="l" defTabSz="50196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5880" algn="l" defTabSz="50196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7840" algn="l" defTabSz="50196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09799" algn="l" defTabSz="50196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11759" algn="l" defTabSz="50196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13719" algn="l" defTabSz="50196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15679" algn="l" defTabSz="50196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728" y="-80"/>
      </p:cViewPr>
      <p:guideLst>
        <p:guide orient="horz" pos="3378"/>
        <p:guide pos="24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4CA32-58C3-B947-9E8F-DBCEF88B56F5}" type="datetimeFigureOut">
              <a:rPr lang="en-US" smtClean="0"/>
              <a:t>12/9/14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01863" y="685800"/>
            <a:ext cx="24542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6C7CA-9430-3746-B47A-AFEF7DA46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48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019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1960" algn="l" defTabSz="5019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3920" algn="l" defTabSz="5019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05880" algn="l" defTabSz="5019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07840" algn="l" defTabSz="5019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09799" algn="l" defTabSz="5019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11759" algn="l" defTabSz="5019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13719" algn="l" defTabSz="5019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15679" algn="l" defTabSz="5019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25" y="3331752"/>
            <a:ext cx="6528276" cy="229895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049" y="6077586"/>
            <a:ext cx="5376228" cy="27408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1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5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7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9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1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13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15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A8DC8-64CC-C64F-B057-2C1723AFD99D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FC1-5D93-7B4F-84C0-9573800C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9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A8DC8-64CC-C64F-B057-2C1723AFD99D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FC1-5D93-7B4F-84C0-9573800C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7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6176" y="573501"/>
            <a:ext cx="1296055" cy="12199858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014" y="573501"/>
            <a:ext cx="3760160" cy="12199858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A8DC8-64CC-C64F-B057-2C1723AFD99D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FC1-5D93-7B4F-84C0-9573800C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4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A8DC8-64CC-C64F-B057-2C1723AFD99D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FC1-5D93-7B4F-84C0-9573800C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1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93" y="6891902"/>
            <a:ext cx="6528276" cy="2130134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693" y="4545779"/>
            <a:ext cx="6528276" cy="2346125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19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39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5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078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097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117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137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156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A8DC8-64CC-C64F-B057-2C1723AFD99D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FC1-5D93-7B4F-84C0-9573800C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86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016" y="3336715"/>
            <a:ext cx="2528107" cy="943664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4128" y="3336715"/>
            <a:ext cx="2528107" cy="943664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A8DC8-64CC-C64F-B057-2C1723AFD99D}" type="datetimeFigureOut">
              <a:rPr lang="en-US" smtClean="0"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FC1-5D93-7B4F-84C0-9573800C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3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16" y="429503"/>
            <a:ext cx="6912293" cy="178752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017" y="2400747"/>
            <a:ext cx="3393477" cy="100051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1960" indent="0">
              <a:buNone/>
              <a:defRPr sz="2200" b="1"/>
            </a:lvl2pPr>
            <a:lvl3pPr marL="1003920" indent="0">
              <a:buNone/>
              <a:defRPr sz="2000" b="1"/>
            </a:lvl3pPr>
            <a:lvl4pPr marL="1505880" indent="0">
              <a:buNone/>
              <a:defRPr sz="1800" b="1"/>
            </a:lvl4pPr>
            <a:lvl5pPr marL="2007840" indent="0">
              <a:buNone/>
              <a:defRPr sz="1800" b="1"/>
            </a:lvl5pPr>
            <a:lvl6pPr marL="2509799" indent="0">
              <a:buNone/>
              <a:defRPr sz="1800" b="1"/>
            </a:lvl6pPr>
            <a:lvl7pPr marL="3011759" indent="0">
              <a:buNone/>
              <a:defRPr sz="1800" b="1"/>
            </a:lvl7pPr>
            <a:lvl8pPr marL="3513719" indent="0">
              <a:buNone/>
              <a:defRPr sz="1800" b="1"/>
            </a:lvl8pPr>
            <a:lvl9pPr marL="4015679" indent="0">
              <a:buNone/>
              <a:defRPr sz="18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017" y="3401263"/>
            <a:ext cx="3393477" cy="617937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01503" y="2400747"/>
            <a:ext cx="3394810" cy="100051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1960" indent="0">
              <a:buNone/>
              <a:defRPr sz="2200" b="1"/>
            </a:lvl2pPr>
            <a:lvl3pPr marL="1003920" indent="0">
              <a:buNone/>
              <a:defRPr sz="2000" b="1"/>
            </a:lvl3pPr>
            <a:lvl4pPr marL="1505880" indent="0">
              <a:buNone/>
              <a:defRPr sz="1800" b="1"/>
            </a:lvl4pPr>
            <a:lvl5pPr marL="2007840" indent="0">
              <a:buNone/>
              <a:defRPr sz="1800" b="1"/>
            </a:lvl5pPr>
            <a:lvl6pPr marL="2509799" indent="0">
              <a:buNone/>
              <a:defRPr sz="1800" b="1"/>
            </a:lvl6pPr>
            <a:lvl7pPr marL="3011759" indent="0">
              <a:buNone/>
              <a:defRPr sz="1800" b="1"/>
            </a:lvl7pPr>
            <a:lvl8pPr marL="3513719" indent="0">
              <a:buNone/>
              <a:defRPr sz="1800" b="1"/>
            </a:lvl8pPr>
            <a:lvl9pPr marL="4015679" indent="0">
              <a:buNone/>
              <a:defRPr sz="18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01503" y="3401263"/>
            <a:ext cx="3394810" cy="617937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A8DC8-64CC-C64F-B057-2C1723AFD99D}" type="datetimeFigureOut">
              <a:rPr lang="en-US" smtClean="0"/>
              <a:t>12/9/14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FC1-5D93-7B4F-84C0-9573800C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3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A8DC8-64CC-C64F-B057-2C1723AFD99D}" type="datetimeFigureOut">
              <a:rPr lang="en-US" smtClean="0"/>
              <a:t>12/9/14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FC1-5D93-7B4F-84C0-9573800C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A8DC8-64CC-C64F-B057-2C1723AFD99D}" type="datetimeFigureOut">
              <a:rPr lang="en-US" smtClean="0"/>
              <a:t>12/9/14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FC1-5D93-7B4F-84C0-9573800C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8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20" y="427022"/>
            <a:ext cx="2526774" cy="181731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797" y="427023"/>
            <a:ext cx="4293516" cy="915361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20" y="2244338"/>
            <a:ext cx="2526774" cy="7336301"/>
          </a:xfrm>
        </p:spPr>
        <p:txBody>
          <a:bodyPr/>
          <a:lstStyle>
            <a:lvl1pPr marL="0" indent="0">
              <a:buNone/>
              <a:defRPr sz="1500"/>
            </a:lvl1pPr>
            <a:lvl2pPr marL="501960" indent="0">
              <a:buNone/>
              <a:defRPr sz="1300"/>
            </a:lvl2pPr>
            <a:lvl3pPr marL="1003920" indent="0">
              <a:buNone/>
              <a:defRPr sz="1100"/>
            </a:lvl3pPr>
            <a:lvl4pPr marL="1505880" indent="0">
              <a:buNone/>
              <a:defRPr sz="1000"/>
            </a:lvl4pPr>
            <a:lvl5pPr marL="2007840" indent="0">
              <a:buNone/>
              <a:defRPr sz="1000"/>
            </a:lvl5pPr>
            <a:lvl6pPr marL="2509799" indent="0">
              <a:buNone/>
              <a:defRPr sz="1000"/>
            </a:lvl6pPr>
            <a:lvl7pPr marL="3011759" indent="0">
              <a:buNone/>
              <a:defRPr sz="1000"/>
            </a:lvl7pPr>
            <a:lvl8pPr marL="3513719" indent="0">
              <a:buNone/>
              <a:defRPr sz="1000"/>
            </a:lvl8pPr>
            <a:lvl9pPr marL="4015679" indent="0">
              <a:buNone/>
              <a:defRPr sz="10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A8DC8-64CC-C64F-B057-2C1723AFD99D}" type="datetimeFigureOut">
              <a:rPr lang="en-US" smtClean="0"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FC1-5D93-7B4F-84C0-9573800C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5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397" y="7507607"/>
            <a:ext cx="4608195" cy="8863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5397" y="958312"/>
            <a:ext cx="4608195" cy="6435090"/>
          </a:xfrm>
        </p:spPr>
        <p:txBody>
          <a:bodyPr/>
          <a:lstStyle>
            <a:lvl1pPr marL="0" indent="0">
              <a:buNone/>
              <a:defRPr sz="3500"/>
            </a:lvl1pPr>
            <a:lvl2pPr marL="501960" indent="0">
              <a:buNone/>
              <a:defRPr sz="3100"/>
            </a:lvl2pPr>
            <a:lvl3pPr marL="1003920" indent="0">
              <a:buNone/>
              <a:defRPr sz="2600"/>
            </a:lvl3pPr>
            <a:lvl4pPr marL="1505880" indent="0">
              <a:buNone/>
              <a:defRPr sz="2200"/>
            </a:lvl4pPr>
            <a:lvl5pPr marL="2007840" indent="0">
              <a:buNone/>
              <a:defRPr sz="2200"/>
            </a:lvl5pPr>
            <a:lvl6pPr marL="2509799" indent="0">
              <a:buNone/>
              <a:defRPr sz="2200"/>
            </a:lvl6pPr>
            <a:lvl7pPr marL="3011759" indent="0">
              <a:buNone/>
              <a:defRPr sz="2200"/>
            </a:lvl7pPr>
            <a:lvl8pPr marL="3513719" indent="0">
              <a:buNone/>
              <a:defRPr sz="2200"/>
            </a:lvl8pPr>
            <a:lvl9pPr marL="4015679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5397" y="8393923"/>
            <a:ext cx="4608195" cy="1258714"/>
          </a:xfrm>
        </p:spPr>
        <p:txBody>
          <a:bodyPr/>
          <a:lstStyle>
            <a:lvl1pPr marL="0" indent="0">
              <a:buNone/>
              <a:defRPr sz="1500"/>
            </a:lvl1pPr>
            <a:lvl2pPr marL="501960" indent="0">
              <a:buNone/>
              <a:defRPr sz="1300"/>
            </a:lvl2pPr>
            <a:lvl3pPr marL="1003920" indent="0">
              <a:buNone/>
              <a:defRPr sz="1100"/>
            </a:lvl3pPr>
            <a:lvl4pPr marL="1505880" indent="0">
              <a:buNone/>
              <a:defRPr sz="1000"/>
            </a:lvl4pPr>
            <a:lvl5pPr marL="2007840" indent="0">
              <a:buNone/>
              <a:defRPr sz="1000"/>
            </a:lvl5pPr>
            <a:lvl6pPr marL="2509799" indent="0">
              <a:buNone/>
              <a:defRPr sz="1000"/>
            </a:lvl6pPr>
            <a:lvl7pPr marL="3011759" indent="0">
              <a:buNone/>
              <a:defRPr sz="1000"/>
            </a:lvl7pPr>
            <a:lvl8pPr marL="3513719" indent="0">
              <a:buNone/>
              <a:defRPr sz="1000"/>
            </a:lvl8pPr>
            <a:lvl9pPr marL="4015679" indent="0">
              <a:buNone/>
              <a:defRPr sz="10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A8DC8-64CC-C64F-B057-2C1723AFD99D}" type="datetimeFigureOut">
              <a:rPr lang="en-US" smtClean="0"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FC1-5D93-7B4F-84C0-9573800C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0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4016" y="429503"/>
            <a:ext cx="6912293" cy="1787525"/>
          </a:xfrm>
          <a:prstGeom prst="rect">
            <a:avLst/>
          </a:prstGeom>
        </p:spPr>
        <p:txBody>
          <a:bodyPr vert="horz" lIns="100392" tIns="50196" rIns="100392" bIns="50196" rtlCol="0" anchor="ctr">
            <a:normAutofit/>
          </a:bodyPr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016" y="2502538"/>
            <a:ext cx="6912293" cy="7078103"/>
          </a:xfrm>
          <a:prstGeom prst="rect">
            <a:avLst/>
          </a:prstGeom>
        </p:spPr>
        <p:txBody>
          <a:bodyPr vert="horz" lIns="100392" tIns="50196" rIns="100392" bIns="50196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4016" y="9940628"/>
            <a:ext cx="1792076" cy="571014"/>
          </a:xfrm>
          <a:prstGeom prst="rect">
            <a:avLst/>
          </a:prstGeom>
        </p:spPr>
        <p:txBody>
          <a:bodyPr vert="horz" lIns="100392" tIns="50196" rIns="100392" bIns="5019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A8DC8-64CC-C64F-B057-2C1723AFD99D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111" y="9940628"/>
            <a:ext cx="2432103" cy="571014"/>
          </a:xfrm>
          <a:prstGeom prst="rect">
            <a:avLst/>
          </a:prstGeom>
        </p:spPr>
        <p:txBody>
          <a:bodyPr vert="horz" lIns="100392" tIns="50196" rIns="100392" bIns="5019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04233" y="9940628"/>
            <a:ext cx="1792076" cy="571014"/>
          </a:xfrm>
          <a:prstGeom prst="rect">
            <a:avLst/>
          </a:prstGeom>
        </p:spPr>
        <p:txBody>
          <a:bodyPr vert="horz" lIns="100392" tIns="50196" rIns="100392" bIns="5019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11FC1-5D93-7B4F-84C0-9573800C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3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196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470" indent="-376470" algn="l" defTabSz="501960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5685" indent="-313725" algn="l" defTabSz="501960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900" indent="-250980" algn="l" defTabSz="50196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860" indent="-250980" algn="l" defTabSz="50196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8819" indent="-250980" algn="l" defTabSz="50196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0779" indent="-250980" algn="l" defTabSz="50196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2739" indent="-250980" algn="l" defTabSz="50196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64699" indent="-250980" algn="l" defTabSz="50196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66659" indent="-250980" algn="l" defTabSz="50196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1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960" algn="l" defTabSz="501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3920" algn="l" defTabSz="501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5880" algn="l" defTabSz="501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7840" algn="l" defTabSz="501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799" algn="l" defTabSz="501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1759" algn="l" defTabSz="501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3719" algn="l" defTabSz="501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5679" algn="l" defTabSz="501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mplate_School_of_Economics (trascinato).pdf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31" r="81191"/>
          <a:stretch/>
        </p:blipFill>
        <p:spPr>
          <a:xfrm>
            <a:off x="0" y="83297"/>
            <a:ext cx="1444649" cy="106723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93758" y="5485227"/>
            <a:ext cx="5585376" cy="3120903"/>
          </a:xfrm>
          <a:prstGeom prst="rect">
            <a:avLst/>
          </a:prstGeom>
          <a:solidFill>
            <a:srgbClr val="FFFFFF">
              <a:alpha val="19000"/>
            </a:srgbClr>
          </a:solidFill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392" tIns="50196" rIns="100392" bIns="50196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93760" y="2327896"/>
            <a:ext cx="5585376" cy="2099332"/>
          </a:xfrm>
          <a:prstGeom prst="rect">
            <a:avLst/>
          </a:prstGeom>
          <a:noFill/>
        </p:spPr>
        <p:txBody>
          <a:bodyPr wrap="square" lIns="100392" tIns="50196" rIns="100392" bIns="50196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American Typewriter"/>
                <a:cs typeface="American Typewriter"/>
              </a:rPr>
              <a:t>BEMPS –</a:t>
            </a:r>
          </a:p>
          <a:p>
            <a:pPr algn="r"/>
            <a:r>
              <a:rPr lang="en-US" sz="2700" dirty="0" err="1">
                <a:solidFill>
                  <a:schemeClr val="bg1"/>
                </a:solidFill>
                <a:latin typeface="American Typewriter"/>
                <a:cs typeface="American Typewriter"/>
              </a:rPr>
              <a:t>B</a:t>
            </a:r>
            <a:r>
              <a:rPr lang="en-US" sz="2200" dirty="0" err="1">
                <a:solidFill>
                  <a:schemeClr val="bg1"/>
                </a:solidFill>
                <a:latin typeface="American Typewriter"/>
                <a:cs typeface="American Typewriter"/>
              </a:rPr>
              <a:t>ozen</a:t>
            </a:r>
            <a:r>
              <a:rPr lang="en-US" sz="2700" dirty="0">
                <a:solidFill>
                  <a:schemeClr val="bg1"/>
                </a:solidFill>
                <a:latin typeface="American Typewriter"/>
                <a:cs typeface="American Typewriter"/>
              </a:rPr>
              <a:t> E</a:t>
            </a:r>
            <a:r>
              <a:rPr lang="en-US" sz="2200" dirty="0">
                <a:solidFill>
                  <a:schemeClr val="bg1"/>
                </a:solidFill>
                <a:latin typeface="American Typewriter"/>
                <a:cs typeface="American Typewriter"/>
              </a:rPr>
              <a:t>conomics</a:t>
            </a:r>
            <a:r>
              <a:rPr lang="en-US" sz="2700" dirty="0">
                <a:solidFill>
                  <a:schemeClr val="bg1"/>
                </a:solidFill>
                <a:latin typeface="American Typewriter"/>
                <a:cs typeface="American Typewriter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American Typewriter"/>
                <a:cs typeface="American Typewriter"/>
              </a:rPr>
              <a:t>&amp;</a:t>
            </a:r>
            <a:r>
              <a:rPr lang="en-US" sz="2700" dirty="0">
                <a:solidFill>
                  <a:schemeClr val="bg1"/>
                </a:solidFill>
                <a:latin typeface="American Typewriter"/>
                <a:cs typeface="American Typewriter"/>
              </a:rPr>
              <a:t> M</a:t>
            </a:r>
            <a:r>
              <a:rPr lang="en-US" sz="2200" dirty="0">
                <a:solidFill>
                  <a:schemeClr val="bg1"/>
                </a:solidFill>
                <a:latin typeface="American Typewriter"/>
                <a:cs typeface="American Typewriter"/>
              </a:rPr>
              <a:t>anagement</a:t>
            </a:r>
            <a:r>
              <a:rPr lang="en-US" sz="2700" dirty="0">
                <a:solidFill>
                  <a:schemeClr val="bg1"/>
                </a:solidFill>
                <a:latin typeface="American Typewriter"/>
                <a:cs typeface="American Typewriter"/>
              </a:rPr>
              <a:t> P</a:t>
            </a:r>
            <a:r>
              <a:rPr lang="en-US" sz="2200" dirty="0">
                <a:solidFill>
                  <a:schemeClr val="bg1"/>
                </a:solidFill>
                <a:latin typeface="American Typewriter"/>
                <a:cs typeface="American Typewriter"/>
              </a:rPr>
              <a:t>aper</a:t>
            </a:r>
            <a:r>
              <a:rPr lang="en-US" sz="2700" dirty="0">
                <a:solidFill>
                  <a:schemeClr val="bg1"/>
                </a:solidFill>
                <a:latin typeface="American Typewriter"/>
                <a:cs typeface="American Typewriter"/>
              </a:rPr>
              <a:t> S</a:t>
            </a:r>
            <a:r>
              <a:rPr lang="en-US" sz="2200" dirty="0">
                <a:solidFill>
                  <a:schemeClr val="bg1"/>
                </a:solidFill>
                <a:latin typeface="American Typewriter"/>
                <a:cs typeface="American Typewriter"/>
              </a:rPr>
              <a:t>eries</a:t>
            </a:r>
          </a:p>
          <a:p>
            <a:pPr algn="r"/>
            <a:endParaRPr lang="en-US" sz="2700" dirty="0">
              <a:solidFill>
                <a:schemeClr val="bg1"/>
              </a:solidFill>
              <a:latin typeface="American Typewriter"/>
              <a:cs typeface="American Typewriter"/>
            </a:endParaRPr>
          </a:p>
          <a:p>
            <a:pPr lvl="2" algn="r"/>
            <a:r>
              <a:rPr lang="en-US" sz="2200" dirty="0">
                <a:solidFill>
                  <a:schemeClr val="bg1"/>
                </a:solidFill>
                <a:latin typeface="American Typewriter"/>
                <a:cs typeface="American Typewriter"/>
              </a:rPr>
              <a:t>			  		   </a:t>
            </a:r>
            <a:r>
              <a:rPr lang="en-US" sz="1800" dirty="0">
                <a:solidFill>
                  <a:schemeClr val="bg1"/>
                </a:solidFill>
                <a:latin typeface="American Typewriter"/>
                <a:cs typeface="American Typewriter"/>
              </a:rPr>
              <a:t> NO </a:t>
            </a:r>
            <a:r>
              <a:rPr lang="en-US" sz="18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19 </a:t>
            </a:r>
            <a:r>
              <a:rPr lang="en-US" sz="1800" dirty="0">
                <a:solidFill>
                  <a:schemeClr val="bg1"/>
                </a:solidFill>
                <a:latin typeface="American Typewriter"/>
                <a:cs typeface="American Typewriter"/>
              </a:rPr>
              <a:t>/ </a:t>
            </a:r>
            <a:r>
              <a:rPr lang="en-US" sz="18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2014</a:t>
            </a:r>
            <a:endParaRPr lang="en-US" sz="1800" dirty="0">
              <a:solidFill>
                <a:schemeClr val="bg1"/>
              </a:solidFill>
              <a:latin typeface="American Typewriter"/>
              <a:cs typeface="American Typewrit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3758" y="5792398"/>
            <a:ext cx="5585375" cy="262514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lIns="100392" tIns="50196" rIns="100392" bIns="50196" rtlCol="0">
            <a:spAutoFit/>
          </a:bodyPr>
          <a:lstStyle/>
          <a:p>
            <a:pPr algn="ctr"/>
            <a:r>
              <a:rPr lang="en-GB" sz="2700" dirty="0">
                <a:solidFill>
                  <a:srgbClr val="FFFFFF"/>
                </a:solidFill>
                <a:latin typeface="American Typewriter"/>
                <a:cs typeface="American Typewriter"/>
              </a:rPr>
              <a:t>The productivity of French Technology Transfer Offices</a:t>
            </a:r>
          </a:p>
          <a:p>
            <a:pPr algn="ctr"/>
            <a:r>
              <a:rPr lang="en-US" sz="2700" dirty="0">
                <a:solidFill>
                  <a:srgbClr val="FFFFFF"/>
                </a:solidFill>
                <a:latin typeface="American Typewriter"/>
                <a:cs typeface="American Typewriter"/>
              </a:rPr>
              <a:t>after government reforms</a:t>
            </a:r>
          </a:p>
          <a:p>
            <a:pPr algn="ctr"/>
            <a:endParaRPr lang="en-US" sz="2200" dirty="0">
              <a:solidFill>
                <a:schemeClr val="bg1"/>
              </a:solidFill>
              <a:latin typeface="American Typewriter"/>
              <a:cs typeface="American Typewriter"/>
            </a:endParaRPr>
          </a:p>
          <a:p>
            <a:pPr algn="ctr"/>
            <a:endParaRPr lang="en-US" sz="2200" dirty="0">
              <a:solidFill>
                <a:schemeClr val="bg1"/>
              </a:solidFill>
              <a:latin typeface="American Typewriter"/>
              <a:cs typeface="American Typewriter"/>
            </a:endParaRPr>
          </a:p>
          <a:p>
            <a:pPr algn="ctr"/>
            <a:r>
              <a:rPr lang="en-GB" sz="1800" dirty="0" smtClean="0">
                <a:solidFill>
                  <a:srgbClr val="FFFFFF"/>
                </a:solidFill>
                <a:latin typeface="American Typewriter"/>
                <a:cs typeface="American Typewriter"/>
              </a:rPr>
              <a:t>Claudia </a:t>
            </a:r>
            <a:r>
              <a:rPr lang="en-GB" sz="1800" dirty="0" err="1" smtClean="0">
                <a:solidFill>
                  <a:srgbClr val="FFFFFF"/>
                </a:solidFill>
                <a:latin typeface="American Typewriter"/>
                <a:cs typeface="American Typewriter"/>
              </a:rPr>
              <a:t>Curi</a:t>
            </a:r>
            <a:r>
              <a:rPr lang="en-GB" sz="1800" dirty="0" smtClean="0">
                <a:solidFill>
                  <a:srgbClr val="FFFFFF"/>
                </a:solidFill>
                <a:latin typeface="American Typewriter"/>
                <a:cs typeface="American Typewriter"/>
              </a:rPr>
              <a:t>, </a:t>
            </a:r>
            <a:r>
              <a:rPr lang="en-GB" sz="1800" dirty="0" err="1" smtClean="0">
                <a:solidFill>
                  <a:srgbClr val="FFFFFF"/>
                </a:solidFill>
                <a:latin typeface="American Typewriter"/>
                <a:cs typeface="American Typewriter"/>
              </a:rPr>
              <a:t>Cinzia</a:t>
            </a:r>
            <a:r>
              <a:rPr lang="en-GB" sz="1800" dirty="0" smtClean="0">
                <a:solidFill>
                  <a:srgbClr val="FFFFFF"/>
                </a:solidFill>
                <a:latin typeface="American Typewriter"/>
                <a:cs typeface="American Typewriter"/>
              </a:rPr>
              <a:t> </a:t>
            </a:r>
            <a:r>
              <a:rPr lang="en-GB" sz="1800" dirty="0" err="1" smtClean="0">
                <a:solidFill>
                  <a:srgbClr val="FFFFFF"/>
                </a:solidFill>
                <a:latin typeface="American Typewriter"/>
                <a:cs typeface="American Typewriter"/>
              </a:rPr>
              <a:t>Daraio</a:t>
            </a:r>
            <a:r>
              <a:rPr lang="en-GB" sz="1800" dirty="0" smtClean="0">
                <a:solidFill>
                  <a:srgbClr val="FFFFFF"/>
                </a:solidFill>
                <a:latin typeface="American Typewriter"/>
                <a:cs typeface="American Typewriter"/>
              </a:rPr>
              <a:t>, </a:t>
            </a:r>
            <a:endParaRPr lang="en-GB" sz="1800" dirty="0">
              <a:solidFill>
                <a:srgbClr val="FFFFFF"/>
              </a:solidFill>
              <a:latin typeface="American Typewriter"/>
              <a:cs typeface="American Typewriter"/>
            </a:endParaRPr>
          </a:p>
          <a:p>
            <a:pPr algn="ctr"/>
            <a:r>
              <a:rPr lang="en-GB" sz="1800" dirty="0" smtClean="0">
                <a:solidFill>
                  <a:srgbClr val="FFFFFF"/>
                </a:solidFill>
                <a:latin typeface="American Typewriter"/>
                <a:cs typeface="American Typewriter"/>
              </a:rPr>
              <a:t>Patrick </a:t>
            </a:r>
            <a:r>
              <a:rPr lang="en-GB" sz="1800" dirty="0" err="1" smtClean="0">
                <a:solidFill>
                  <a:srgbClr val="FFFFFF"/>
                </a:solidFill>
                <a:latin typeface="American Typewriter"/>
                <a:cs typeface="American Typewriter"/>
              </a:rPr>
              <a:t>Llerena</a:t>
            </a:r>
            <a:endParaRPr lang="it-IT" sz="1800" dirty="0">
              <a:solidFill>
                <a:srgbClr val="FFFFFF"/>
              </a:solidFill>
              <a:latin typeface="American Typewriter"/>
              <a:cs typeface="American Typewriter"/>
            </a:endParaRPr>
          </a:p>
        </p:txBody>
      </p:sp>
      <p:pic>
        <p:nvPicPr>
          <p:cNvPr id="4" name="Picture 3" descr="Template_School_of_Economics (trascinato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05"/>
          <a:stretch/>
        </p:blipFill>
        <p:spPr>
          <a:xfrm>
            <a:off x="0" y="1"/>
            <a:ext cx="7680325" cy="104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4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</Words>
  <Application>Microsoft Macintosh PowerPoint</Application>
  <PresentationFormat>Custom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Marta Disegna</dc:creator>
  <cp:lastModifiedBy>Marta Disegna</cp:lastModifiedBy>
  <cp:revision>23</cp:revision>
  <cp:lastPrinted>2013-05-11T09:24:12Z</cp:lastPrinted>
  <dcterms:created xsi:type="dcterms:W3CDTF">2013-02-28T16:13:25Z</dcterms:created>
  <dcterms:modified xsi:type="dcterms:W3CDTF">2014-09-12T08:55:56Z</dcterms:modified>
</cp:coreProperties>
</file>