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680325" cy="10725150"/>
  <p:notesSz cx="6858000" cy="9144000"/>
  <p:defaultTextStyle>
    <a:defPPr>
      <a:defRPr lang="en-US"/>
    </a:defPPr>
    <a:lvl1pPr marL="0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1726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3451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5179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6908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8633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0359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12087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13812" algn="l" defTabSz="5017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040" y="304"/>
      </p:cViewPr>
      <p:guideLst>
        <p:guide orient="horz" pos="3379"/>
        <p:guide pos="24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E56B-E9E7-DB4D-A238-A6B8F377FA19}" type="datetime1">
              <a:rPr lang="en-US" smtClean="0"/>
              <a:t>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2750E-8366-574A-BA6B-ECFC0B59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92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05400-0220-6E49-B6EF-C8B043AAE37C}" type="datetime1">
              <a:rPr lang="en-US" smtClean="0"/>
              <a:t>7/1/15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685800"/>
            <a:ext cx="24542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6C7CA-9430-3746-B47A-AFEF7DA46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483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01726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03451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505179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006908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508633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010359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512087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013812" algn="l" defTabSz="5017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01863" y="685800"/>
            <a:ext cx="24542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1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25" y="3331754"/>
            <a:ext cx="6528276" cy="2298956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050" y="6077587"/>
            <a:ext cx="5376228" cy="274087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5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6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0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1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19A97-1FC7-8A43-8E22-A8B85FCBC1AC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3677-DD2E-784B-8B38-AF344DCB5C2E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7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180" y="573505"/>
            <a:ext cx="1296057" cy="12199858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16" y="573505"/>
            <a:ext cx="3760161" cy="12199858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364E2-2333-674E-BA44-1BC930DBF64A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4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52CE-CC2B-544B-801F-24E74F458CD4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94" y="6891905"/>
            <a:ext cx="6528276" cy="2130133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694" y="4545779"/>
            <a:ext cx="6528276" cy="23461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17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34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05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06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08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103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120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13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AA860-4CBA-E44F-9B68-22940AB68610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8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20" y="3336718"/>
            <a:ext cx="2528107" cy="9436644"/>
          </a:xfrm>
        </p:spPr>
        <p:txBody>
          <a:bodyPr/>
          <a:lstStyle>
            <a:lvl1pPr>
              <a:defRPr sz="32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4131" y="3336718"/>
            <a:ext cx="2528107" cy="9436644"/>
          </a:xfrm>
        </p:spPr>
        <p:txBody>
          <a:bodyPr/>
          <a:lstStyle>
            <a:lvl1pPr>
              <a:defRPr sz="32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8DC8-32EE-2542-B0AE-BEE5024792E2}" type="datetime1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17" y="429507"/>
            <a:ext cx="6912292" cy="178752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21" y="2400752"/>
            <a:ext cx="3393478" cy="100051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501726" indent="0">
              <a:buNone/>
              <a:defRPr sz="2200" b="1"/>
            </a:lvl2pPr>
            <a:lvl3pPr marL="1003451" indent="0">
              <a:buNone/>
              <a:defRPr sz="2000" b="1"/>
            </a:lvl3pPr>
            <a:lvl4pPr marL="1505179" indent="0">
              <a:buNone/>
              <a:defRPr sz="1900" b="1"/>
            </a:lvl4pPr>
            <a:lvl5pPr marL="2006908" indent="0">
              <a:buNone/>
              <a:defRPr sz="1900" b="1"/>
            </a:lvl5pPr>
            <a:lvl6pPr marL="2508633" indent="0">
              <a:buNone/>
              <a:defRPr sz="1900" b="1"/>
            </a:lvl6pPr>
            <a:lvl7pPr marL="3010359" indent="0">
              <a:buNone/>
              <a:defRPr sz="1900" b="1"/>
            </a:lvl7pPr>
            <a:lvl8pPr marL="3512087" indent="0">
              <a:buNone/>
              <a:defRPr sz="1900" b="1"/>
            </a:lvl8pPr>
            <a:lvl9pPr marL="4013812" indent="0">
              <a:buNone/>
              <a:defRPr sz="19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021" y="3401266"/>
            <a:ext cx="3393478" cy="61793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1504" y="2400752"/>
            <a:ext cx="3394810" cy="100051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501726" indent="0">
              <a:buNone/>
              <a:defRPr sz="2200" b="1"/>
            </a:lvl2pPr>
            <a:lvl3pPr marL="1003451" indent="0">
              <a:buNone/>
              <a:defRPr sz="2000" b="1"/>
            </a:lvl3pPr>
            <a:lvl4pPr marL="1505179" indent="0">
              <a:buNone/>
              <a:defRPr sz="1900" b="1"/>
            </a:lvl4pPr>
            <a:lvl5pPr marL="2006908" indent="0">
              <a:buNone/>
              <a:defRPr sz="1900" b="1"/>
            </a:lvl5pPr>
            <a:lvl6pPr marL="2508633" indent="0">
              <a:buNone/>
              <a:defRPr sz="1900" b="1"/>
            </a:lvl6pPr>
            <a:lvl7pPr marL="3010359" indent="0">
              <a:buNone/>
              <a:defRPr sz="1900" b="1"/>
            </a:lvl7pPr>
            <a:lvl8pPr marL="3512087" indent="0">
              <a:buNone/>
              <a:defRPr sz="1900" b="1"/>
            </a:lvl8pPr>
            <a:lvl9pPr marL="4013812" indent="0">
              <a:buNone/>
              <a:defRPr sz="19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01504" y="3401266"/>
            <a:ext cx="3394810" cy="617937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D29BD-9C9B-5B4D-9553-9C881F58205F}" type="datetime1">
              <a:rPr lang="en-US" smtClean="0"/>
              <a:t>7/1/15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9833-CABC-0B4E-BC05-A5186CABE310}" type="datetime1">
              <a:rPr lang="en-US" smtClean="0"/>
              <a:t>7/1/15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555-D782-E944-9546-5AC526836A27}" type="datetime1">
              <a:rPr lang="en-US" smtClean="0"/>
              <a:t>7/1/15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8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25" y="427028"/>
            <a:ext cx="2526774" cy="181731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800" y="427027"/>
            <a:ext cx="4293517" cy="9153618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25" y="2244337"/>
            <a:ext cx="2526774" cy="7336302"/>
          </a:xfrm>
        </p:spPr>
        <p:txBody>
          <a:bodyPr/>
          <a:lstStyle>
            <a:lvl1pPr marL="0" indent="0">
              <a:buNone/>
              <a:defRPr sz="1600"/>
            </a:lvl1pPr>
            <a:lvl2pPr marL="501726" indent="0">
              <a:buNone/>
              <a:defRPr sz="1500"/>
            </a:lvl2pPr>
            <a:lvl3pPr marL="1003451" indent="0">
              <a:buNone/>
              <a:defRPr sz="1200"/>
            </a:lvl3pPr>
            <a:lvl4pPr marL="1505179" indent="0">
              <a:buNone/>
              <a:defRPr sz="900"/>
            </a:lvl4pPr>
            <a:lvl5pPr marL="2006908" indent="0">
              <a:buNone/>
              <a:defRPr sz="900"/>
            </a:lvl5pPr>
            <a:lvl6pPr marL="2508633" indent="0">
              <a:buNone/>
              <a:defRPr sz="900"/>
            </a:lvl6pPr>
            <a:lvl7pPr marL="3010359" indent="0">
              <a:buNone/>
              <a:defRPr sz="900"/>
            </a:lvl7pPr>
            <a:lvl8pPr marL="3512087" indent="0">
              <a:buNone/>
              <a:defRPr sz="900"/>
            </a:lvl8pPr>
            <a:lvl9pPr marL="4013812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3B05-B972-1B40-B771-53630050711D}" type="datetime1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5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397" y="7507609"/>
            <a:ext cx="4608195" cy="8863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5397" y="958314"/>
            <a:ext cx="4608195" cy="6435090"/>
          </a:xfrm>
        </p:spPr>
        <p:txBody>
          <a:bodyPr/>
          <a:lstStyle>
            <a:lvl1pPr marL="0" indent="0">
              <a:buNone/>
              <a:defRPr sz="3400"/>
            </a:lvl1pPr>
            <a:lvl2pPr marL="501726" indent="0">
              <a:buNone/>
              <a:defRPr sz="3200"/>
            </a:lvl2pPr>
            <a:lvl3pPr marL="1003451" indent="0">
              <a:buNone/>
              <a:defRPr sz="2500"/>
            </a:lvl3pPr>
            <a:lvl4pPr marL="1505179" indent="0">
              <a:buNone/>
              <a:defRPr sz="2200"/>
            </a:lvl4pPr>
            <a:lvl5pPr marL="2006908" indent="0">
              <a:buNone/>
              <a:defRPr sz="2200"/>
            </a:lvl5pPr>
            <a:lvl6pPr marL="2508633" indent="0">
              <a:buNone/>
              <a:defRPr sz="2200"/>
            </a:lvl6pPr>
            <a:lvl7pPr marL="3010359" indent="0">
              <a:buNone/>
              <a:defRPr sz="2200"/>
            </a:lvl7pPr>
            <a:lvl8pPr marL="3512087" indent="0">
              <a:buNone/>
              <a:defRPr sz="2200"/>
            </a:lvl8pPr>
            <a:lvl9pPr marL="4013812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5397" y="8393926"/>
            <a:ext cx="4608195" cy="1258713"/>
          </a:xfrm>
        </p:spPr>
        <p:txBody>
          <a:bodyPr/>
          <a:lstStyle>
            <a:lvl1pPr marL="0" indent="0">
              <a:buNone/>
              <a:defRPr sz="1600"/>
            </a:lvl1pPr>
            <a:lvl2pPr marL="501726" indent="0">
              <a:buNone/>
              <a:defRPr sz="1500"/>
            </a:lvl2pPr>
            <a:lvl3pPr marL="1003451" indent="0">
              <a:buNone/>
              <a:defRPr sz="1200"/>
            </a:lvl3pPr>
            <a:lvl4pPr marL="1505179" indent="0">
              <a:buNone/>
              <a:defRPr sz="900"/>
            </a:lvl4pPr>
            <a:lvl5pPr marL="2006908" indent="0">
              <a:buNone/>
              <a:defRPr sz="900"/>
            </a:lvl5pPr>
            <a:lvl6pPr marL="2508633" indent="0">
              <a:buNone/>
              <a:defRPr sz="900"/>
            </a:lvl6pPr>
            <a:lvl7pPr marL="3010359" indent="0">
              <a:buNone/>
              <a:defRPr sz="900"/>
            </a:lvl7pPr>
            <a:lvl8pPr marL="3512087" indent="0">
              <a:buNone/>
              <a:defRPr sz="900"/>
            </a:lvl8pPr>
            <a:lvl9pPr marL="4013812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EA79-D787-6B46-8697-0FE6A2B8A9B6}" type="datetime1">
              <a:rPr lang="en-US" smtClean="0"/>
              <a:t>7/1/15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0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4017" y="429507"/>
            <a:ext cx="6912292" cy="1787525"/>
          </a:xfrm>
          <a:prstGeom prst="rect">
            <a:avLst/>
          </a:prstGeom>
        </p:spPr>
        <p:txBody>
          <a:bodyPr vert="horz" lIns="100345" tIns="50173" rIns="100345" bIns="50173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017" y="2502540"/>
            <a:ext cx="6912292" cy="7078104"/>
          </a:xfrm>
          <a:prstGeom prst="rect">
            <a:avLst/>
          </a:prstGeom>
        </p:spPr>
        <p:txBody>
          <a:bodyPr vert="horz" lIns="100345" tIns="50173" rIns="100345" bIns="50173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4016" y="9940634"/>
            <a:ext cx="1792076" cy="571013"/>
          </a:xfrm>
          <a:prstGeom prst="rect">
            <a:avLst/>
          </a:prstGeom>
        </p:spPr>
        <p:txBody>
          <a:bodyPr vert="horz" lIns="100345" tIns="50173" rIns="100345" bIns="5017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8836-BB5A-644D-A4C3-52C80B0EED36}" type="datetime1">
              <a:rPr lang="en-US" smtClean="0"/>
              <a:t>7/1/15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112" y="9940634"/>
            <a:ext cx="2432103" cy="571013"/>
          </a:xfrm>
          <a:prstGeom prst="rect">
            <a:avLst/>
          </a:prstGeom>
        </p:spPr>
        <p:txBody>
          <a:bodyPr vert="horz" lIns="100345" tIns="50173" rIns="100345" bIns="5017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4234" y="9940634"/>
            <a:ext cx="1792076" cy="571013"/>
          </a:xfrm>
          <a:prstGeom prst="rect">
            <a:avLst/>
          </a:prstGeom>
        </p:spPr>
        <p:txBody>
          <a:bodyPr vert="horz" lIns="100345" tIns="50173" rIns="100345" bIns="5017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11FC1-5D93-7B4F-84C0-9573800C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50172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294" indent="-376294" algn="l" defTabSz="50172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15304" indent="-313578" algn="l" defTabSz="501726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316" indent="-250863" algn="l" defTabSz="50172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756044" indent="-250863" algn="l" defTabSz="501726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7769" indent="-250863" algn="l" defTabSz="501726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9496" indent="-250863" algn="l" defTabSz="5017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1223" indent="-250863" algn="l" defTabSz="5017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2949" indent="-250863" algn="l" defTabSz="5017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64674" indent="-250863" algn="l" defTabSz="50172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726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451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179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6908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633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359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087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3812" algn="l" defTabSz="50172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mplate_School_of_Economics (trascinato).pdf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31" r="81188"/>
          <a:stretch/>
        </p:blipFill>
        <p:spPr>
          <a:xfrm>
            <a:off x="1" y="0"/>
            <a:ext cx="1440493" cy="107556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3761" y="5485230"/>
            <a:ext cx="5585375" cy="3120901"/>
          </a:xfrm>
          <a:prstGeom prst="rect">
            <a:avLst/>
          </a:prstGeom>
          <a:solidFill>
            <a:srgbClr val="FFFFFF">
              <a:alpha val="19000"/>
            </a:srgbClr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345" tIns="50173" rIns="100345" bIns="50173"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8591" y="2327897"/>
            <a:ext cx="5408408" cy="2040318"/>
          </a:xfrm>
          <a:prstGeom prst="rect">
            <a:avLst/>
          </a:prstGeom>
          <a:noFill/>
        </p:spPr>
        <p:txBody>
          <a:bodyPr wrap="square" lIns="100345" tIns="50173" rIns="100345" bIns="50173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BEMPS –</a:t>
            </a:r>
            <a:endParaRPr lang="en-US" sz="2600" dirty="0">
              <a:solidFill>
                <a:schemeClr val="bg1"/>
              </a:solidFill>
              <a:latin typeface="Corbel" panose="020B0503020204020204" pitchFamily="34" charset="0"/>
              <a:ea typeface="Adobe Song Std L" pitchFamily="18" charset="-128"/>
              <a:cs typeface="Arial" panose="020B0604020202020204" pitchFamily="34" charset="0"/>
            </a:endParaRPr>
          </a:p>
          <a:p>
            <a:pPr lvl="2"/>
            <a:r>
              <a:rPr lang="en-US" sz="26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B</a:t>
            </a:r>
            <a:r>
              <a:rPr lang="en-US" sz="2200" dirty="0" err="1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ozen</a:t>
            </a:r>
            <a:r>
              <a:rPr lang="en-US" sz="26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E</a:t>
            </a:r>
            <a: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conomics</a:t>
            </a:r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&amp;</a:t>
            </a:r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M</a:t>
            </a:r>
            <a: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anagement</a:t>
            </a:r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endParaRPr lang="en-US" sz="2600" dirty="0" smtClean="0">
              <a:solidFill>
                <a:schemeClr val="bg1"/>
              </a:solidFill>
              <a:latin typeface="Corbel" panose="020B0503020204020204" pitchFamily="34" charset="0"/>
              <a:ea typeface="Adobe Song Std L" pitchFamily="18" charset="-128"/>
              <a:cs typeface="Arial" panose="020B0604020202020204" pitchFamily="34" charset="0"/>
            </a:endParaRPr>
          </a:p>
          <a:p>
            <a:pPr lvl="2"/>
            <a:r>
              <a:rPr lang="en-US" sz="26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P</a:t>
            </a:r>
            <a:r>
              <a:rPr lang="en-US" sz="22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aper</a:t>
            </a:r>
            <a:r>
              <a:rPr lang="en-US" sz="26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S</a:t>
            </a:r>
            <a: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eries</a:t>
            </a:r>
          </a:p>
          <a:p>
            <a:pPr algn="ctr"/>
            <a:endParaRPr lang="en-US" sz="2600" dirty="0">
              <a:solidFill>
                <a:schemeClr val="bg1"/>
              </a:solidFill>
              <a:latin typeface="Corbel" panose="020B0503020204020204" pitchFamily="34" charset="0"/>
              <a:ea typeface="Adobe Song Std L" pitchFamily="18" charset="-128"/>
              <a:cs typeface="Arial" panose="020B0604020202020204" pitchFamily="34" charset="0"/>
            </a:endParaRPr>
          </a:p>
          <a:p>
            <a:pPr lvl="2" algn="ctr"/>
            <a:r>
              <a:rPr lang="en-US" sz="22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			  		   </a:t>
            </a:r>
            <a:r>
              <a:rPr lang="en-US" sz="19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 </a:t>
            </a:r>
            <a:r>
              <a:rPr lang="en-US" sz="19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					NO </a:t>
            </a:r>
            <a:r>
              <a:rPr lang="en-US" sz="1900" dirty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00 / </a:t>
            </a:r>
            <a:r>
              <a:rPr lang="en-US" sz="1900" dirty="0" smtClean="0">
                <a:solidFill>
                  <a:schemeClr val="bg1"/>
                </a:solidFill>
                <a:latin typeface="Corbel" panose="020B0503020204020204" pitchFamily="34" charset="0"/>
                <a:ea typeface="Adobe Song Std L" pitchFamily="18" charset="-128"/>
                <a:cs typeface="Arial" panose="020B0604020202020204" pitchFamily="34" charset="0"/>
              </a:rPr>
              <a:t>2015</a:t>
            </a:r>
            <a:endParaRPr lang="en-US" sz="1900" dirty="0">
              <a:solidFill>
                <a:schemeClr val="bg1"/>
              </a:solidFill>
              <a:latin typeface="Corbel" panose="020B0503020204020204" pitchFamily="34" charset="0"/>
              <a:ea typeface="Adobe Song Std L" pitchFamily="18" charset="-128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3760" y="6445813"/>
            <a:ext cx="5585373" cy="115521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lIns="100345" tIns="50173" rIns="100345" bIns="50173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Corbel" panose="020B0503020204020204" pitchFamily="34" charset="0"/>
                <a:cs typeface="American Typewriter"/>
              </a:rPr>
              <a:t>Title of the Presentation</a:t>
            </a:r>
            <a:endParaRPr lang="en-US" sz="2700" dirty="0">
              <a:solidFill>
                <a:schemeClr val="bg1"/>
              </a:solidFill>
              <a:latin typeface="Corbel" panose="020B0503020204020204" pitchFamily="34" charset="0"/>
              <a:cs typeface="American Typewriter"/>
            </a:endParaRPr>
          </a:p>
          <a:p>
            <a:pPr algn="ctr"/>
            <a:endParaRPr lang="en-US" sz="2200" dirty="0">
              <a:solidFill>
                <a:schemeClr val="bg1"/>
              </a:solidFill>
              <a:latin typeface="Corbel" panose="020B0503020204020204" pitchFamily="34" charset="0"/>
              <a:cs typeface="American Typewriter"/>
            </a:endParaRPr>
          </a:p>
          <a:p>
            <a:pPr algn="ctr"/>
            <a:r>
              <a:rPr lang="en-US" sz="1900" dirty="0">
                <a:solidFill>
                  <a:srgbClr val="FFFFFF"/>
                </a:solidFill>
                <a:latin typeface="Corbel" panose="020B0503020204020204" pitchFamily="34" charset="0"/>
                <a:cs typeface="American Typewriter"/>
              </a:rPr>
              <a:t>Authors</a:t>
            </a:r>
            <a:endParaRPr lang="en-US" sz="1700" dirty="0">
              <a:solidFill>
                <a:srgbClr val="FFFFFF"/>
              </a:solidFill>
              <a:latin typeface="Corbel" panose="020B0503020204020204" pitchFamily="34" charset="0"/>
              <a:cs typeface="American Typewriter"/>
            </a:endParaRPr>
          </a:p>
        </p:txBody>
      </p:sp>
      <p:pic>
        <p:nvPicPr>
          <p:cNvPr id="3" name="Picture 2" descr="Template_School_of_Economic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7" b="62665"/>
          <a:stretch/>
        </p:blipFill>
        <p:spPr>
          <a:xfrm>
            <a:off x="-343" y="0"/>
            <a:ext cx="7680325" cy="1067280"/>
          </a:xfrm>
          <a:prstGeom prst="rect">
            <a:avLst/>
          </a:prstGeom>
        </p:spPr>
      </p:pic>
      <p:pic>
        <p:nvPicPr>
          <p:cNvPr id="5" name="Picture 4" descr="unibz__FacEconomics_black 2014 08 22.jpg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18123" b="15425"/>
          <a:stretch/>
        </p:blipFill>
        <p:spPr>
          <a:xfrm>
            <a:off x="-56371" y="40055"/>
            <a:ext cx="5845452" cy="10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15</Words>
  <Application>Microsoft Macintosh PowerPoint</Application>
  <PresentationFormat>Custom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Disegna</dc:creator>
  <cp:lastModifiedBy>Marta Disegna</cp:lastModifiedBy>
  <cp:revision>26</cp:revision>
  <cp:lastPrinted>2013-05-11T09:17:09Z</cp:lastPrinted>
  <dcterms:created xsi:type="dcterms:W3CDTF">2013-02-28T16:13:25Z</dcterms:created>
  <dcterms:modified xsi:type="dcterms:W3CDTF">2015-01-07T14:21:38Z</dcterms:modified>
</cp:coreProperties>
</file>